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Helvetica93-ExtendedBlack" panose="020B0604020202020204"/>
      <p:bold r:id="rId1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 varScale="1">
        <p:scale>
          <a:sx n="48" d="100"/>
          <a:sy n="48" d="100"/>
        </p:scale>
        <p:origin x="4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365A-2BE4-4F0E-A0BE-91C1B29FAB83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FE83A-B943-4BBA-9536-677E34D1B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22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8D57E6-734F-4AD7-9BDE-B7C272829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258BE9F-A5CC-49E4-B7BD-1C70F4223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AD8B66-DC89-4E0C-A635-3A48B35C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F78A-4B6C-40C0-8A6A-35204E0CE522}" type="datetime1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06648-C190-4D64-9FE3-246B07A4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F67163-4F28-4621-9E88-C59E8449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65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07B9C-5FF7-4D7F-AE20-07670DBB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79E209-BC20-4BB4-81CE-F31653058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0005F-8913-49CB-9104-42C32728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DDD9-3C47-484E-87E3-81E0E868D119}" type="datetime1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D21081-655D-4D63-B47C-A7088B6F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F37FE6-9327-41A8-A014-4CA1862F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34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019CA8-438B-4479-9B2A-DB959FCE3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98F5981-01B4-4994-9AA9-06B728B2C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064B3E-A2D1-4853-8D1E-49ACAD7B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68DA-C30D-498C-A98F-C221F01DEFD2}" type="datetime1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0B1A4A-DE4B-4EDA-920B-1785D83F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FD82-0111-43D3-9D3B-2D22E950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44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8CB0B-AD7E-4E8A-80E0-10D94F9D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AB5C00-1B50-45EA-A8C7-DFA08E263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8FE6E-2489-45F9-B23B-6FE099A7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73CC-146D-41CF-881A-8199E68D282E}" type="datetime1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C4F5DC-2678-4979-9F17-10E2D1D27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612AD4-E259-4049-A466-58BC8092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52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91DF0-811E-44E0-AABA-2171D4637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0C331E-8701-47DD-B99D-3B541A233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3ED229-A3AB-41AA-808A-5E0FE949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3C64-3235-4EF9-99A9-7C8C8F36AE3A}" type="datetime1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A42FE8-7BA9-46B2-A367-C07D3B67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997FEB-ACE2-4747-8904-0F9B8EE26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7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5F1CD-BBD9-439B-9A15-45592408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64961-70AE-403C-96E5-8636F2E1A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A0A0FDC-F961-4AB2-B56D-361275915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2E2BFEA-779B-445B-A9CA-245DE093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2F0D-CD1C-4DF9-858B-41C33F277CB7}" type="datetime1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CE0BFE-3E7F-439C-B7DC-BA9BDBFC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96A935-D1C2-4E19-A124-05A8C19B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73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546C71-C161-4980-9434-73ED31CF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CBBB7-43A9-4FC6-A373-7DF3791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3B543B-E2A6-4219-B7AA-184EB5683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6C555B-AF8C-4CC6-BCC6-709053854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125124-4772-4F3B-89AC-97E3FFFBB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4FC95DB-BC16-491D-AB9F-57BA50557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6613-E762-4B38-B2C5-BC2A18CE5C43}" type="datetime1">
              <a:rPr lang="de-DE" smtClean="0"/>
              <a:t>09.06.2020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9F315D-10F3-4723-854C-669742E4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63B88B-87CC-49F0-9645-700EB83B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55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66AE9-885F-49F6-A0C4-41D5B25E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43EFB8-5616-4428-9B7E-6435862D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0CF5-4F29-49E7-A882-03E98B4A6FD5}" type="datetime1">
              <a:rPr lang="de-DE" smtClean="0"/>
              <a:t>09.06.2020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7DAA48-C96A-47E6-A156-47D9BFCC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Schnelles oder langsames Denken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3878EC4-C68E-4882-A7DD-25E5348D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33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7AF188-A2BA-4A8F-9B5D-583A6C0F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D12F-CCD5-4FF4-8919-66B16EBCD13B}" type="datetime1">
              <a:rPr lang="de-DE" smtClean="0"/>
              <a:t>09.06.2020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132644B-3540-48E4-9336-8C8897DC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80B3BD-E50A-4DAC-99CF-DFDBE132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96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76078-5E6D-4108-8F28-B71E4D7F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A17756-6BE8-484A-9F91-3C4F4D7B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72A2CE-E866-4264-A0FA-E50CEF5D0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42622A-BFB0-42B7-BC98-AC59C6D6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3699-1110-41AA-AE15-C786B2AF5DC3}" type="datetime1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4A012E-98AE-4743-97B3-F1C9012C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E9E1B1-FCF4-4D46-910D-5085CA56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1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88AF2-B2F9-4D2D-B029-979EC6F2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D9FCC36-207F-4029-BFE0-D16A7030A4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2E2732-E124-4CCB-8F45-E1028F10D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FF13D6F-A98D-44F4-95B6-AEBD70DF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605E-CDF3-44D5-9A49-3B8D56025A81}" type="datetime1">
              <a:rPr lang="de-DE" smtClean="0"/>
              <a:t>09.06.2020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971045-2E0B-4612-AAD6-9715B5A50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606C49-4EA8-469C-982B-946A549D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9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524C872-ECFC-4D97-B524-BDCB3D4B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3E2171-10EA-4959-8CF3-46B60FA02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389CD0-96E6-49AB-BBE6-A613840E0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F0BE4-3DEC-4CB6-9B8D-48A081BDCB59}" type="datetime1">
              <a:rPr lang="de-DE" smtClean="0"/>
              <a:t>09.06.2020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9D0C8C-A071-49AB-921F-319F6C1FA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Schnelles oder langsames Denken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80EF70-AEB1-401D-93C0-47323FDC1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6389-BFFB-4FE1-B5B0-E9EEE79191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59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15677E2-ADAB-471F-8E8F-E1199A79605B}"/>
              </a:ext>
            </a:extLst>
          </p:cNvPr>
          <p:cNvSpPr/>
          <p:nvPr/>
        </p:nvSpPr>
        <p:spPr>
          <a:xfrm>
            <a:off x="1232453" y="397565"/>
            <a:ext cx="2922105" cy="1311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Skills + Tools</a:t>
            </a:r>
          </a:p>
          <a:p>
            <a:pPr algn="ctr"/>
            <a:r>
              <a:rPr lang="de-DE" b="1" dirty="0"/>
              <a:t>1. Auflage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0AB36D8-FEE3-49C2-A0E5-1C87A775FF72}"/>
              </a:ext>
            </a:extLst>
          </p:cNvPr>
          <p:cNvSpPr/>
          <p:nvPr/>
        </p:nvSpPr>
        <p:spPr>
          <a:xfrm>
            <a:off x="1232452" y="1709530"/>
            <a:ext cx="2922105" cy="37967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Kapitel</a:t>
            </a:r>
          </a:p>
          <a:p>
            <a:pPr algn="r"/>
            <a:r>
              <a:rPr lang="de-DE" dirty="0">
                <a:solidFill>
                  <a:schemeClr val="tx1"/>
                </a:solidFill>
              </a:rPr>
              <a:t>Thema</a:t>
            </a: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r>
              <a:rPr lang="de-DE" dirty="0">
                <a:solidFill>
                  <a:schemeClr val="tx1"/>
                </a:solidFill>
              </a:rPr>
              <a:t>Inhalt</a:t>
            </a: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endParaRPr lang="de-DE" dirty="0">
              <a:solidFill>
                <a:schemeClr val="tx1"/>
              </a:solidFill>
            </a:endParaRPr>
          </a:p>
          <a:p>
            <a:pPr algn="r"/>
            <a:r>
              <a:rPr lang="de-DE" dirty="0">
                <a:solidFill>
                  <a:schemeClr val="tx1"/>
                </a:solidFill>
              </a:rPr>
              <a:t>Autor</a:t>
            </a:r>
          </a:p>
          <a:p>
            <a:pPr algn="r"/>
            <a:r>
              <a:rPr lang="de-DE" dirty="0">
                <a:solidFill>
                  <a:schemeClr val="tx1"/>
                </a:solidFill>
              </a:rPr>
              <a:t>Datum</a:t>
            </a:r>
          </a:p>
          <a:p>
            <a:pPr algn="r"/>
            <a:r>
              <a:rPr lang="de-DE" dirty="0">
                <a:solidFill>
                  <a:schemeClr val="tx1"/>
                </a:solidFill>
              </a:rPr>
              <a:t>Version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8D18C75-B675-4A0F-BC41-AAC258B982D6}"/>
              </a:ext>
            </a:extLst>
          </p:cNvPr>
          <p:cNvSpPr/>
          <p:nvPr/>
        </p:nvSpPr>
        <p:spPr>
          <a:xfrm>
            <a:off x="1232451" y="5506278"/>
            <a:ext cx="2922105" cy="1093305"/>
          </a:xfrm>
          <a:prstGeom prst="rect">
            <a:avLst/>
          </a:prstGeom>
          <a:solidFill>
            <a:srgbClr val="F775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Springer Verlag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9F7AB81-2435-4FB7-B68A-314A0E96CBF0}"/>
              </a:ext>
            </a:extLst>
          </p:cNvPr>
          <p:cNvSpPr/>
          <p:nvPr/>
        </p:nvSpPr>
        <p:spPr>
          <a:xfrm>
            <a:off x="4154556" y="1709529"/>
            <a:ext cx="3882888" cy="379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5</a:t>
            </a:r>
          </a:p>
          <a:p>
            <a:r>
              <a:rPr lang="de-DE" dirty="0">
                <a:solidFill>
                  <a:schemeClr val="tx1"/>
                </a:solidFill>
              </a:rPr>
              <a:t>Kommunikation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Vortrag zu Kahnemanns Buch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Harald Nahrstedt</a:t>
            </a:r>
          </a:p>
          <a:p>
            <a:r>
              <a:rPr lang="de-DE" dirty="0">
                <a:solidFill>
                  <a:schemeClr val="tx1"/>
                </a:solidFill>
              </a:rPr>
              <a:t>09.06.2020</a:t>
            </a:r>
          </a:p>
          <a:p>
            <a:r>
              <a:rPr lang="de-DE" dirty="0">
                <a:solidFill>
                  <a:schemeClr val="tx1"/>
                </a:solidFill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226743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B31DD-4BA9-43FC-A466-CE767B5F6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560" y="868362"/>
            <a:ext cx="10119360" cy="2387600"/>
          </a:xfrm>
        </p:spPr>
        <p:txBody>
          <a:bodyPr>
            <a:normAutofit/>
          </a:bodyPr>
          <a:lstStyle/>
          <a:p>
            <a:r>
              <a:rPr lang="de-DE" sz="5400" b="1" dirty="0">
                <a:latin typeface="Helvetica93-ExtendedBlack" panose="020B0A00000000000000" pitchFamily="34" charset="0"/>
              </a:rPr>
              <a:t>Schnelles oder </a:t>
            </a:r>
            <a:br>
              <a:rPr lang="de-DE" sz="5400" b="1" dirty="0">
                <a:latin typeface="Helvetica93-ExtendedBlack" panose="020B0A00000000000000" pitchFamily="34" charset="0"/>
              </a:rPr>
            </a:br>
            <a:r>
              <a:rPr lang="de-DE" sz="5400" b="1" dirty="0">
                <a:latin typeface="Helvetica93-ExtendedBlack" panose="020B0A00000000000000" pitchFamily="34" charset="0"/>
              </a:rPr>
              <a:t>langsames Denken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7CCCD0-8B91-48D9-9416-AED43E37F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09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de-DE" sz="4000" dirty="0">
                <a:latin typeface="Helvetica93-ExtendedBlack" panose="020B0A00000000000000" pitchFamily="34" charset="0"/>
              </a:rPr>
              <a:t>Nach dem Buch</a:t>
            </a:r>
            <a:br>
              <a:rPr lang="de-DE" sz="4000" dirty="0">
                <a:latin typeface="Helvetica93-ExtendedBlack" panose="020B0A00000000000000" pitchFamily="34" charset="0"/>
              </a:rPr>
            </a:br>
            <a:r>
              <a:rPr lang="de-DE" sz="4000" dirty="0">
                <a:latin typeface="Helvetica93-ExtendedBlack" panose="020B0A00000000000000" pitchFamily="34" charset="0"/>
              </a:rPr>
              <a:t>von </a:t>
            </a:r>
            <a:br>
              <a:rPr lang="de-DE" sz="4000" dirty="0">
                <a:latin typeface="Helvetica93-ExtendedBlack" panose="020B0A00000000000000" pitchFamily="34" charset="0"/>
              </a:rPr>
            </a:br>
            <a:r>
              <a:rPr lang="de-DE" sz="4000" dirty="0">
                <a:latin typeface="Helvetica93-ExtendedBlack" panose="020B0A00000000000000" pitchFamily="34" charset="0"/>
              </a:rPr>
              <a:t>Daniel Kahneman</a:t>
            </a:r>
          </a:p>
        </p:txBody>
      </p:sp>
    </p:spTree>
    <p:extLst>
      <p:ext uri="{BB962C8B-B14F-4D97-AF65-F5344CB8AC3E}">
        <p14:creationId xmlns:p14="http://schemas.microsoft.com/office/powerpoint/2010/main" val="33708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7713DB6E-5E3C-49BE-B38B-420700BDEAF6}"/>
              </a:ext>
            </a:extLst>
          </p:cNvPr>
          <p:cNvSpPr txBox="1"/>
          <p:nvPr/>
        </p:nvSpPr>
        <p:spPr>
          <a:xfrm flipH="1">
            <a:off x="1381760" y="1356360"/>
            <a:ext cx="7802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latin typeface="Helvetica93-ExtendedBlack" panose="020B0A00000000000000" pitchFamily="34" charset="0"/>
              </a:rPr>
              <a:t>System 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9679E9-8AEF-49D0-838C-560373BDBB25}"/>
              </a:ext>
            </a:extLst>
          </p:cNvPr>
          <p:cNvSpPr txBox="1"/>
          <p:nvPr/>
        </p:nvSpPr>
        <p:spPr>
          <a:xfrm flipH="1">
            <a:off x="2763520" y="3448656"/>
            <a:ext cx="8209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latin typeface="Helvetica93-ExtendedBlack" panose="020B0A00000000000000" pitchFamily="34" charset="0"/>
              </a:rPr>
              <a:t>System 2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8FB8878-4C98-43B2-8749-C293AEAD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1210B32-51CC-4A69-8D34-DE2E0E917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38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62E07E-DCEC-45BC-88D3-DF0325B95CD6}"/>
              </a:ext>
            </a:extLst>
          </p:cNvPr>
          <p:cNvSpPr txBox="1"/>
          <p:nvPr/>
        </p:nvSpPr>
        <p:spPr>
          <a:xfrm flipH="1">
            <a:off x="2946400" y="1417320"/>
            <a:ext cx="9448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latin typeface="Helvetica93-ExtendedBlack" panose="020B0A00000000000000" pitchFamily="34" charset="0"/>
              </a:rPr>
              <a:t>Moses-Illusion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C7C631-80F0-4E1E-8936-B29DF276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4A03D-AAE1-4F61-9E4D-8CB70089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39889CA-8BAC-47F6-8F05-A6CB2D3FB58A}"/>
              </a:ext>
            </a:extLst>
          </p:cNvPr>
          <p:cNvGrpSpPr/>
          <p:nvPr/>
        </p:nvGrpSpPr>
        <p:grpSpPr>
          <a:xfrm>
            <a:off x="8759071" y="4830124"/>
            <a:ext cx="1822450" cy="1283521"/>
            <a:chOff x="9775071" y="2997200"/>
            <a:chExt cx="1822450" cy="1283521"/>
          </a:xfrm>
        </p:grpSpPr>
        <p:sp>
          <p:nvSpPr>
            <p:cNvPr id="2" name="Freihandform: Form 1">
              <a:extLst>
                <a:ext uri="{FF2B5EF4-FFF2-40B4-BE49-F238E27FC236}">
                  <a16:creationId xmlns:a16="http://schemas.microsoft.com/office/drawing/2014/main" id="{45988053-0723-4FC0-A09E-FAC9FFBE6D2A}"/>
                </a:ext>
              </a:extLst>
            </p:cNvPr>
            <p:cNvSpPr/>
            <p:nvPr/>
          </p:nvSpPr>
          <p:spPr>
            <a:xfrm>
              <a:off x="9775071" y="4015039"/>
              <a:ext cx="1822450" cy="265682"/>
            </a:xfrm>
            <a:custGeom>
              <a:avLst/>
              <a:gdLst>
                <a:gd name="connsiteX0" fmla="*/ 0 w 1822450"/>
                <a:gd name="connsiteY0" fmla="*/ 224028 h 265682"/>
                <a:gd name="connsiteX1" fmla="*/ 171450 w 1822450"/>
                <a:gd name="connsiteY1" fmla="*/ 135128 h 265682"/>
                <a:gd name="connsiteX2" fmla="*/ 438150 w 1822450"/>
                <a:gd name="connsiteY2" fmla="*/ 173228 h 265682"/>
                <a:gd name="connsiteX3" fmla="*/ 673100 w 1822450"/>
                <a:gd name="connsiteY3" fmla="*/ 154178 h 265682"/>
                <a:gd name="connsiteX4" fmla="*/ 1047750 w 1822450"/>
                <a:gd name="connsiteY4" fmla="*/ 262128 h 265682"/>
                <a:gd name="connsiteX5" fmla="*/ 1397000 w 1822450"/>
                <a:gd name="connsiteY5" fmla="*/ 1778 h 265682"/>
                <a:gd name="connsiteX6" fmla="*/ 1822450 w 1822450"/>
                <a:gd name="connsiteY6" fmla="*/ 147828 h 265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2450" h="265682">
                  <a:moveTo>
                    <a:pt x="0" y="224028"/>
                  </a:moveTo>
                  <a:cubicBezTo>
                    <a:pt x="49212" y="183811"/>
                    <a:pt x="98425" y="143595"/>
                    <a:pt x="171450" y="135128"/>
                  </a:cubicBezTo>
                  <a:cubicBezTo>
                    <a:pt x="244475" y="126661"/>
                    <a:pt x="354542" y="170053"/>
                    <a:pt x="438150" y="173228"/>
                  </a:cubicBezTo>
                  <a:cubicBezTo>
                    <a:pt x="521758" y="176403"/>
                    <a:pt x="571500" y="139361"/>
                    <a:pt x="673100" y="154178"/>
                  </a:cubicBezTo>
                  <a:cubicBezTo>
                    <a:pt x="774700" y="168995"/>
                    <a:pt x="927100" y="287528"/>
                    <a:pt x="1047750" y="262128"/>
                  </a:cubicBezTo>
                  <a:cubicBezTo>
                    <a:pt x="1168400" y="236728"/>
                    <a:pt x="1267883" y="20828"/>
                    <a:pt x="1397000" y="1778"/>
                  </a:cubicBezTo>
                  <a:cubicBezTo>
                    <a:pt x="1526117" y="-17272"/>
                    <a:pt x="1749425" y="122428"/>
                    <a:pt x="1822450" y="147828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FC74FA03-C7EF-42DB-8B61-16E97E4DF063}"/>
                </a:ext>
              </a:extLst>
            </p:cNvPr>
            <p:cNvSpPr/>
            <p:nvPr/>
          </p:nvSpPr>
          <p:spPr>
            <a:xfrm>
              <a:off x="10154034" y="3010117"/>
              <a:ext cx="989981" cy="631372"/>
            </a:xfrm>
            <a:custGeom>
              <a:avLst/>
              <a:gdLst>
                <a:gd name="connsiteX0" fmla="*/ 50800 w 1295400"/>
                <a:gd name="connsiteY0" fmla="*/ 0 h 977900"/>
                <a:gd name="connsiteX1" fmla="*/ 533400 w 1295400"/>
                <a:gd name="connsiteY1" fmla="*/ 165100 h 977900"/>
                <a:gd name="connsiteX2" fmla="*/ 1295400 w 1295400"/>
                <a:gd name="connsiteY2" fmla="*/ 254000 h 977900"/>
                <a:gd name="connsiteX3" fmla="*/ 1104900 w 1295400"/>
                <a:gd name="connsiteY3" fmla="*/ 609600 h 977900"/>
                <a:gd name="connsiteX4" fmla="*/ 1168400 w 1295400"/>
                <a:gd name="connsiteY4" fmla="*/ 977900 h 977900"/>
                <a:gd name="connsiteX5" fmla="*/ 533400 w 1295400"/>
                <a:gd name="connsiteY5" fmla="*/ 952500 h 977900"/>
                <a:gd name="connsiteX6" fmla="*/ 0 w 1295400"/>
                <a:gd name="connsiteY6" fmla="*/ 800100 h 977900"/>
                <a:gd name="connsiteX7" fmla="*/ 101600 w 1295400"/>
                <a:gd name="connsiteY7" fmla="*/ 444500 h 977900"/>
                <a:gd name="connsiteX8" fmla="*/ 50800 w 1295400"/>
                <a:gd name="connsiteY8" fmla="*/ 0 h 97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400" h="977900">
                  <a:moveTo>
                    <a:pt x="50800" y="0"/>
                  </a:moveTo>
                  <a:lnTo>
                    <a:pt x="533400" y="165100"/>
                  </a:lnTo>
                  <a:lnTo>
                    <a:pt x="1295400" y="254000"/>
                  </a:lnTo>
                  <a:lnTo>
                    <a:pt x="1104900" y="609600"/>
                  </a:lnTo>
                  <a:lnTo>
                    <a:pt x="1168400" y="977900"/>
                  </a:lnTo>
                  <a:lnTo>
                    <a:pt x="533400" y="952500"/>
                  </a:lnTo>
                  <a:lnTo>
                    <a:pt x="0" y="800100"/>
                  </a:lnTo>
                  <a:lnTo>
                    <a:pt x="101600" y="444500"/>
                  </a:lnTo>
                  <a:lnTo>
                    <a:pt x="508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B55EF78-A1A8-4692-8745-79237B40D9A1}"/>
                </a:ext>
              </a:extLst>
            </p:cNvPr>
            <p:cNvSpPr/>
            <p:nvPr/>
          </p:nvSpPr>
          <p:spPr>
            <a:xfrm>
              <a:off x="9994315" y="3756923"/>
              <a:ext cx="1171085" cy="113608"/>
            </a:xfrm>
            <a:custGeom>
              <a:avLst/>
              <a:gdLst>
                <a:gd name="connsiteX0" fmla="*/ 0 w 3083442"/>
                <a:gd name="connsiteY0" fmla="*/ 404037 h 477680"/>
                <a:gd name="connsiteX1" fmla="*/ 1169581 w 3083442"/>
                <a:gd name="connsiteY1" fmla="*/ 446568 h 477680"/>
                <a:gd name="connsiteX2" fmla="*/ 3083442 w 3083442"/>
                <a:gd name="connsiteY2" fmla="*/ 0 h 47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3442" h="477680">
                  <a:moveTo>
                    <a:pt x="0" y="404037"/>
                  </a:moveTo>
                  <a:cubicBezTo>
                    <a:pt x="327837" y="458972"/>
                    <a:pt x="655674" y="513907"/>
                    <a:pt x="1169581" y="446568"/>
                  </a:cubicBezTo>
                  <a:cubicBezTo>
                    <a:pt x="1683488" y="379229"/>
                    <a:pt x="2764465" y="99237"/>
                    <a:pt x="3083442" y="0"/>
                  </a:cubicBezTo>
                </a:path>
              </a:pathLst>
            </a:cu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EFAB573-4A12-4712-9889-1DA8C80F5605}"/>
                </a:ext>
              </a:extLst>
            </p:cNvPr>
            <p:cNvSpPr/>
            <p:nvPr/>
          </p:nvSpPr>
          <p:spPr>
            <a:xfrm>
              <a:off x="9994315" y="3755870"/>
              <a:ext cx="1181685" cy="385180"/>
            </a:xfrm>
            <a:custGeom>
              <a:avLst/>
              <a:gdLst>
                <a:gd name="connsiteX0" fmla="*/ 0 w 3159881"/>
                <a:gd name="connsiteY0" fmla="*/ 409575 h 1619550"/>
                <a:gd name="connsiteX1" fmla="*/ 190500 w 3159881"/>
                <a:gd name="connsiteY1" fmla="*/ 866775 h 1619550"/>
                <a:gd name="connsiteX2" fmla="*/ 723900 w 3159881"/>
                <a:gd name="connsiteY2" fmla="*/ 1485900 h 1619550"/>
                <a:gd name="connsiteX3" fmla="*/ 2114550 w 3159881"/>
                <a:gd name="connsiteY3" fmla="*/ 1590675 h 1619550"/>
                <a:gd name="connsiteX4" fmla="*/ 3019425 w 3159881"/>
                <a:gd name="connsiteY4" fmla="*/ 1095375 h 1619550"/>
                <a:gd name="connsiteX5" fmla="*/ 3143250 w 3159881"/>
                <a:gd name="connsiteY5" fmla="*/ 0 h 161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9881" h="1619550">
                  <a:moveTo>
                    <a:pt x="0" y="409575"/>
                  </a:moveTo>
                  <a:cubicBezTo>
                    <a:pt x="34925" y="548481"/>
                    <a:pt x="69850" y="687388"/>
                    <a:pt x="190500" y="866775"/>
                  </a:cubicBezTo>
                  <a:cubicBezTo>
                    <a:pt x="311150" y="1046162"/>
                    <a:pt x="403225" y="1365250"/>
                    <a:pt x="723900" y="1485900"/>
                  </a:cubicBezTo>
                  <a:cubicBezTo>
                    <a:pt x="1044575" y="1606550"/>
                    <a:pt x="1731963" y="1655762"/>
                    <a:pt x="2114550" y="1590675"/>
                  </a:cubicBezTo>
                  <a:cubicBezTo>
                    <a:pt x="2497137" y="1525588"/>
                    <a:pt x="2847975" y="1360487"/>
                    <a:pt x="3019425" y="1095375"/>
                  </a:cubicBezTo>
                  <a:cubicBezTo>
                    <a:pt x="3190875" y="830263"/>
                    <a:pt x="3167062" y="415131"/>
                    <a:pt x="3143250" y="0"/>
                  </a:cubicBezTo>
                </a:path>
              </a:pathLst>
            </a:cu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C60CA575-99AC-4D99-BBDC-4C8C4C7F3D27}"/>
                </a:ext>
              </a:extLst>
            </p:cNvPr>
            <p:cNvSpPr/>
            <p:nvPr/>
          </p:nvSpPr>
          <p:spPr>
            <a:xfrm>
              <a:off x="10321119" y="3667521"/>
              <a:ext cx="518446" cy="203881"/>
            </a:xfrm>
            <a:custGeom>
              <a:avLst/>
              <a:gdLst>
                <a:gd name="connsiteX0" fmla="*/ 2983 w 1365058"/>
                <a:gd name="connsiteY0" fmla="*/ 857250 h 857250"/>
                <a:gd name="connsiteX1" fmla="*/ 2983 w 1365058"/>
                <a:gd name="connsiteY1" fmla="*/ 857250 h 857250"/>
                <a:gd name="connsiteX2" fmla="*/ 12508 w 1365058"/>
                <a:gd name="connsiteY2" fmla="*/ 276225 h 857250"/>
                <a:gd name="connsiteX3" fmla="*/ 31558 w 1365058"/>
                <a:gd name="connsiteY3" fmla="*/ 247650 h 857250"/>
                <a:gd name="connsiteX4" fmla="*/ 2983 w 1365058"/>
                <a:gd name="connsiteY4" fmla="*/ 276225 h 857250"/>
                <a:gd name="connsiteX5" fmla="*/ 41083 w 1365058"/>
                <a:gd name="connsiteY5" fmla="*/ 266700 h 857250"/>
                <a:gd name="connsiteX6" fmla="*/ 1355533 w 1365058"/>
                <a:gd name="connsiteY6" fmla="*/ 0 h 857250"/>
                <a:gd name="connsiteX7" fmla="*/ 1365058 w 1365058"/>
                <a:gd name="connsiteY7" fmla="*/ 60960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5058" h="857250">
                  <a:moveTo>
                    <a:pt x="2983" y="857250"/>
                  </a:moveTo>
                  <a:lnTo>
                    <a:pt x="2983" y="857250"/>
                  </a:lnTo>
                  <a:cubicBezTo>
                    <a:pt x="6158" y="663575"/>
                    <a:pt x="3438" y="469714"/>
                    <a:pt x="12508" y="276225"/>
                  </a:cubicBezTo>
                  <a:cubicBezTo>
                    <a:pt x="13044" y="264790"/>
                    <a:pt x="39653" y="239555"/>
                    <a:pt x="31558" y="247650"/>
                  </a:cubicBezTo>
                  <a:cubicBezTo>
                    <a:pt x="22033" y="257175"/>
                    <a:pt x="-9796" y="280485"/>
                    <a:pt x="2983" y="276225"/>
                  </a:cubicBezTo>
                  <a:cubicBezTo>
                    <a:pt x="34570" y="265696"/>
                    <a:pt x="21518" y="266700"/>
                    <a:pt x="41083" y="266700"/>
                  </a:cubicBezTo>
                  <a:lnTo>
                    <a:pt x="1355533" y="0"/>
                  </a:lnTo>
                  <a:lnTo>
                    <a:pt x="1365058" y="609600"/>
                  </a:lnTo>
                </a:path>
              </a:pathLst>
            </a:cu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8E73D453-9B13-4A5D-9F0E-76768DBF0714}"/>
                </a:ext>
              </a:extLst>
            </p:cNvPr>
            <p:cNvSpPr/>
            <p:nvPr/>
          </p:nvSpPr>
          <p:spPr>
            <a:xfrm>
              <a:off x="9982200" y="3796646"/>
              <a:ext cx="343670" cy="58899"/>
            </a:xfrm>
            <a:custGeom>
              <a:avLst/>
              <a:gdLst>
                <a:gd name="connsiteX0" fmla="*/ 0 w 904875"/>
                <a:gd name="connsiteY0" fmla="*/ 247650 h 247650"/>
                <a:gd name="connsiteX1" fmla="*/ 514350 w 904875"/>
                <a:gd name="connsiteY1" fmla="*/ 95250 h 247650"/>
                <a:gd name="connsiteX2" fmla="*/ 904875 w 904875"/>
                <a:gd name="connsiteY2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75" h="247650">
                  <a:moveTo>
                    <a:pt x="0" y="247650"/>
                  </a:moveTo>
                  <a:lnTo>
                    <a:pt x="514350" y="95250"/>
                  </a:lnTo>
                  <a:cubicBezTo>
                    <a:pt x="665162" y="53975"/>
                    <a:pt x="785018" y="26987"/>
                    <a:pt x="904875" y="0"/>
                  </a:cubicBezTo>
                </a:path>
              </a:pathLst>
            </a:cu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43A92712-23B2-4F25-B929-D1339F4D6EB4}"/>
                </a:ext>
              </a:extLst>
            </p:cNvPr>
            <p:cNvSpPr/>
            <p:nvPr/>
          </p:nvSpPr>
          <p:spPr>
            <a:xfrm>
              <a:off x="10839565" y="3719586"/>
              <a:ext cx="336435" cy="34019"/>
            </a:xfrm>
            <a:custGeom>
              <a:avLst/>
              <a:gdLst>
                <a:gd name="connsiteX0" fmla="*/ 885825 w 885825"/>
                <a:gd name="connsiteY0" fmla="*/ 143037 h 143037"/>
                <a:gd name="connsiteX1" fmla="*/ 609600 w 885825"/>
                <a:gd name="connsiteY1" fmla="*/ 28737 h 143037"/>
                <a:gd name="connsiteX2" fmla="*/ 276225 w 885825"/>
                <a:gd name="connsiteY2" fmla="*/ 162 h 143037"/>
                <a:gd name="connsiteX3" fmla="*/ 0 w 885825"/>
                <a:gd name="connsiteY3" fmla="*/ 19212 h 14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43037">
                  <a:moveTo>
                    <a:pt x="885825" y="143037"/>
                  </a:moveTo>
                  <a:cubicBezTo>
                    <a:pt x="798512" y="97793"/>
                    <a:pt x="711200" y="52549"/>
                    <a:pt x="609600" y="28737"/>
                  </a:cubicBezTo>
                  <a:cubicBezTo>
                    <a:pt x="508000" y="4925"/>
                    <a:pt x="377825" y="1749"/>
                    <a:pt x="276225" y="162"/>
                  </a:cubicBezTo>
                  <a:cubicBezTo>
                    <a:pt x="174625" y="-1426"/>
                    <a:pt x="87312" y="8893"/>
                    <a:pt x="0" y="19212"/>
                  </a:cubicBezTo>
                </a:path>
              </a:pathLst>
            </a:custGeom>
            <a:noFill/>
            <a:ln w="476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BA74F269-0D04-490D-8097-B27E51D63152}"/>
                </a:ext>
              </a:extLst>
            </p:cNvPr>
            <p:cNvCxnSpPr/>
            <p:nvPr/>
          </p:nvCxnSpPr>
          <p:spPr>
            <a:xfrm flipV="1">
              <a:off x="10642187" y="2997200"/>
              <a:ext cx="0" cy="670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383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55156 0.0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62E07E-DCEC-45BC-88D3-DF0325B95CD6}"/>
              </a:ext>
            </a:extLst>
          </p:cNvPr>
          <p:cNvSpPr txBox="1"/>
          <p:nvPr/>
        </p:nvSpPr>
        <p:spPr>
          <a:xfrm flipH="1">
            <a:off x="1361440" y="2230120"/>
            <a:ext cx="1022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latin typeface="Helvetica93-ExtendedBlack" panose="020B0A00000000000000" pitchFamily="34" charset="0"/>
              </a:rPr>
              <a:t>Ankerwert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7B8967-57A3-4FB6-BA62-37AD8B31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ECC9DB-A4AF-4C57-BED8-AB715C62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763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62E07E-DCEC-45BC-88D3-DF0325B95CD6}"/>
              </a:ext>
            </a:extLst>
          </p:cNvPr>
          <p:cNvSpPr txBox="1"/>
          <p:nvPr/>
        </p:nvSpPr>
        <p:spPr>
          <a:xfrm flipH="1">
            <a:off x="2804160" y="1553517"/>
            <a:ext cx="8087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latin typeface="Helvetica93-ExtendedBlack" panose="020B0A00000000000000" pitchFamily="34" charset="0"/>
              </a:rPr>
              <a:t>Priming-Effekt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C3AC47-B705-47B3-A28B-7B077DA1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513D42-BD5C-409F-BDDD-21D25066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97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62E07E-DCEC-45BC-88D3-DF0325B95CD6}"/>
              </a:ext>
            </a:extLst>
          </p:cNvPr>
          <p:cNvSpPr txBox="1"/>
          <p:nvPr/>
        </p:nvSpPr>
        <p:spPr>
          <a:xfrm flipH="1">
            <a:off x="833120" y="1492557"/>
            <a:ext cx="109931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latin typeface="Helvetica93-ExtendedBlack" panose="020B0A00000000000000" pitchFamily="34" charset="0"/>
              </a:rPr>
              <a:t>Klare Darstellung</a:t>
            </a:r>
            <a:endParaRPr lang="de-DE" sz="14000" dirty="0">
              <a:latin typeface="Helvetica93-ExtendedBlack" panose="020B0A00000000000000" pitchFamily="34" charset="0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82AD4C9-05A2-4604-973D-DDA917CC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2690A5-AA0E-4B11-80A4-3BBC09E8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43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62E07E-DCEC-45BC-88D3-DF0325B95CD6}"/>
              </a:ext>
            </a:extLst>
          </p:cNvPr>
          <p:cNvSpPr txBox="1"/>
          <p:nvPr/>
        </p:nvSpPr>
        <p:spPr>
          <a:xfrm flipH="1">
            <a:off x="1198880" y="2467917"/>
            <a:ext cx="10993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dirty="0">
                <a:latin typeface="Helvetica93-ExtendedBlack" panose="020B0A00000000000000" pitchFamily="34" charset="0"/>
              </a:rPr>
              <a:t>Diskussion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E032E65-9196-4AA3-A35C-EB704EB94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Schnelles oder langsames Denken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81F1CF-C82F-4E36-9EBE-8894CF0E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6389-BFFB-4FE1-B5B0-E9EEE79191D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0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Breitbild</PresentationFormat>
  <Paragraphs>46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Helvetica93-ExtendedBlack</vt:lpstr>
      <vt:lpstr>Calibri Light</vt:lpstr>
      <vt:lpstr>Calibri</vt:lpstr>
      <vt:lpstr>Arial</vt:lpstr>
      <vt:lpstr>Office</vt:lpstr>
      <vt:lpstr>PowerPoint-Präsentation</vt:lpstr>
      <vt:lpstr>Schnelles oder  langsames Denken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Schnelles oder  langsames Denken</dc:title>
  <dc:creator>Harald Nahrstedt</dc:creator>
  <cp:lastModifiedBy>Harald Nahrstedt</cp:lastModifiedBy>
  <cp:revision>17</cp:revision>
  <dcterms:created xsi:type="dcterms:W3CDTF">2020-02-03T06:25:44Z</dcterms:created>
  <dcterms:modified xsi:type="dcterms:W3CDTF">2020-06-09T21:17:10Z</dcterms:modified>
</cp:coreProperties>
</file>