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4" d="100"/>
          <a:sy n="54" d="100"/>
        </p:scale>
        <p:origin x="3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Entwicklung</c:v>
                </c:pt>
                <c:pt idx="1">
                  <c:v>Produktion</c:v>
                </c:pt>
                <c:pt idx="2">
                  <c:v>Marketing</c:v>
                </c:pt>
                <c:pt idx="3">
                  <c:v>Verkauf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6800</c:v>
                </c:pt>
                <c:pt idx="1">
                  <c:v>12300</c:v>
                </c:pt>
                <c:pt idx="2">
                  <c:v>4700</c:v>
                </c:pt>
                <c:pt idx="3">
                  <c:v>8900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8-4074-A056-421DBCE9C340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Entwicklung</c:v>
                </c:pt>
                <c:pt idx="1">
                  <c:v>Produktion</c:v>
                </c:pt>
                <c:pt idx="2">
                  <c:v>Marketing</c:v>
                </c:pt>
                <c:pt idx="3">
                  <c:v>Verkauf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7400</c:v>
                </c:pt>
                <c:pt idx="1">
                  <c:v>11800</c:v>
                </c:pt>
                <c:pt idx="2">
                  <c:v>5200</c:v>
                </c:pt>
                <c:pt idx="3">
                  <c:v>8700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A8-4074-A056-421DBCE9C340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Entwicklung</c:v>
                </c:pt>
                <c:pt idx="1">
                  <c:v>Produktion</c:v>
                </c:pt>
                <c:pt idx="2">
                  <c:v>Marketing</c:v>
                </c:pt>
                <c:pt idx="3">
                  <c:v>Verkauf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7200</c:v>
                </c:pt>
                <c:pt idx="1">
                  <c:v>14500</c:v>
                </c:pt>
                <c:pt idx="2">
                  <c:v>6100</c:v>
                </c:pt>
                <c:pt idx="3">
                  <c:v>8800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A8-4074-A056-421DBCE9C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3473736"/>
        <c:axId val="403472096"/>
      </c:barChart>
      <c:catAx>
        <c:axId val="403473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03472096"/>
        <c:crosses val="autoZero"/>
        <c:auto val="1"/>
        <c:lblAlgn val="ctr"/>
        <c:lblOffset val="100"/>
        <c:noMultiLvlLbl val="0"/>
      </c:catAx>
      <c:valAx>
        <c:axId val="403472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03473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26519D-B9C1-47D8-8654-0312092C8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94EA23B-29B7-4A39-8284-F5AE8C1E1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612F9A-2B93-445B-9947-227859E78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01A620-4363-43AA-90FB-8D21C62D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2D9CC8-12E8-4F10-9C06-CB3FA7738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4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C0D66A-179F-441A-A0E9-F3D1DDAD6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2AC24B-FD0B-4A11-94DE-5FBE1A366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CE2552-6C78-40DD-9DCE-3EBCE5C8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D65483-9C42-4B15-BABF-CAB0DAEB6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1BA081-849C-44CA-84A9-762B9C563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8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D629CE2-88A1-473F-ABA4-0BA8BF4246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F84469-DD0A-4A2D-961B-069649419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748F10-7BF0-4E16-8B64-A4FFB95D2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41A319-B652-448B-81FA-AB9EB210D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9BBE2A-EDAC-4E82-A059-0EDFCEDD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82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979B7-9579-4897-BAEB-C9E10A9F5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8305FF-A65F-472D-AF1B-E2F6C1D5C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98A99F-F846-4B93-8748-B3A20EA7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52475F-C0F5-484E-B498-861CBA41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4A90DE-1FC3-47A1-A3C9-69873995D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884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82401-CC4C-4563-85D9-8807E07F9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0430AF-0BEF-4028-8074-CC0E7897F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2867DD-8609-4258-A911-3D9A2114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5A826E-9984-4CB9-82C2-28ADBE4E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D0397C-B7B6-46F1-85CC-5FE638BB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21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74EE1F-1205-4F81-A5B6-21EBA9299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0F29D0-8694-43A7-A480-2535F86970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E2EC03-4712-4340-9027-6D21FF58F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32C6E1-34F0-4717-811E-79D018C61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88EDC1-BA60-4438-898D-29D4E949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91BDA4-4BB4-4D12-BBEF-DBA746B9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308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9642D-E492-4E18-A89C-3FCDF154B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53DB88-0CC1-49AB-872E-0B5B89A2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863B58-CA9F-4765-A4F5-4CF137C98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038FEE7-FAEF-4D0D-8743-48B364F5A6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4DDBF8-057C-4629-BCF5-1858D22EA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D47C41B-B3BA-48DF-948A-E125B410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02CAA59-16A4-43B0-A89C-A29E1CFA4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9BBE3FD-63DF-45F5-B1B4-206E1B1D3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3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B20351-C383-405A-8E9A-6934DA50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03E051-1DEA-47D5-8D89-50793293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ACA46D-454C-4E1B-A3D9-7391FC58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6C9868-F6B4-4C46-8735-96F55A4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95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D4114FB-C403-429F-9B22-1A17EAC7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0872EC5-82DB-489F-B40B-648F9F5A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BEF3E5-713F-4A7B-87F2-1934D511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7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FB9F69-CB60-4EC0-ABBC-8C28D2CEE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F57999-9B71-4216-BF90-09E1111DD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E928A1-ED6C-4C20-8EEA-75D2DA057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8A6CF3-14E9-48F8-AEC3-7BF27082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1802FB-918C-41FA-9658-1CF2EF31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B104F2-D3DA-4B92-BF17-37471B6DD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112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076634-5118-40C9-A224-E9EF7DE4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29398AA-8B62-44A2-9438-DDEDC326AD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6A67E6-8E5F-442B-B3E7-6025239DB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01A350-1D19-40F5-BFDA-1621526D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1D62D1-84EF-4496-ACC6-D1940F3E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C9921C-6C88-4A5D-A2AB-97654A56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97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3867757-C5DE-49B2-B4EF-D7DD66279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1BE0FD-1940-4483-85B9-10D7E255B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7ED64D-7BD8-48C4-B553-879E0B93E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D2602-90F8-4FEB-AC45-A1E4C12B5ADD}" type="datetimeFigureOut">
              <a:rPr lang="de-DE" smtClean="0"/>
              <a:t>26.01.2025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C3DD92-9092-4666-B51E-5385737B2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7447DA-02EB-4E96-AAB6-E265DEB40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C33C0-67F9-4FBA-BC71-71517D412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7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715677E2-ADAB-471F-8E8F-E1199A79605B}"/>
              </a:ext>
            </a:extLst>
          </p:cNvPr>
          <p:cNvSpPr/>
          <p:nvPr/>
        </p:nvSpPr>
        <p:spPr>
          <a:xfrm>
            <a:off x="1232453" y="397565"/>
            <a:ext cx="2922105" cy="13119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Skills + Tools</a:t>
            </a:r>
          </a:p>
          <a:p>
            <a:pPr algn="ctr"/>
            <a:r>
              <a:rPr lang="de-DE" b="1" dirty="0"/>
              <a:t>2. Auflage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0AB36D8-FEE3-49C2-A0E5-1C87A775FF72}"/>
              </a:ext>
            </a:extLst>
          </p:cNvPr>
          <p:cNvSpPr/>
          <p:nvPr/>
        </p:nvSpPr>
        <p:spPr>
          <a:xfrm>
            <a:off x="1232452" y="1709530"/>
            <a:ext cx="2922105" cy="3796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>
                <a:solidFill>
                  <a:schemeClr val="tx1"/>
                </a:solidFill>
              </a:rPr>
              <a:t>Kapitel</a:t>
            </a:r>
          </a:p>
          <a:p>
            <a:pPr algn="r"/>
            <a:r>
              <a:rPr lang="de-DE" dirty="0">
                <a:solidFill>
                  <a:schemeClr val="tx1"/>
                </a:solidFill>
              </a:rPr>
              <a:t>Thema</a:t>
            </a: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r>
              <a:rPr lang="de-DE" dirty="0">
                <a:solidFill>
                  <a:schemeClr val="tx1"/>
                </a:solidFill>
              </a:rPr>
              <a:t>Inhalt</a:t>
            </a: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endParaRPr lang="de-DE" dirty="0">
              <a:solidFill>
                <a:schemeClr val="tx1"/>
              </a:solidFill>
            </a:endParaRPr>
          </a:p>
          <a:p>
            <a:pPr algn="r"/>
            <a:r>
              <a:rPr lang="de-DE" dirty="0">
                <a:solidFill>
                  <a:schemeClr val="tx1"/>
                </a:solidFill>
              </a:rPr>
              <a:t>Autor</a:t>
            </a:r>
          </a:p>
          <a:p>
            <a:pPr algn="r"/>
            <a:r>
              <a:rPr lang="de-DE" dirty="0">
                <a:solidFill>
                  <a:schemeClr val="tx1"/>
                </a:solidFill>
              </a:rPr>
              <a:t>Datum</a:t>
            </a:r>
          </a:p>
          <a:p>
            <a:pPr algn="r"/>
            <a:r>
              <a:rPr lang="de-DE" dirty="0">
                <a:solidFill>
                  <a:schemeClr val="tx1"/>
                </a:solidFill>
              </a:rPr>
              <a:t>Version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8D18C75-B675-4A0F-BC41-AAC258B982D6}"/>
              </a:ext>
            </a:extLst>
          </p:cNvPr>
          <p:cNvSpPr/>
          <p:nvPr/>
        </p:nvSpPr>
        <p:spPr>
          <a:xfrm>
            <a:off x="1232451" y="5506278"/>
            <a:ext cx="2922105" cy="1093305"/>
          </a:xfrm>
          <a:prstGeom prst="rect">
            <a:avLst/>
          </a:prstGeom>
          <a:solidFill>
            <a:srgbClr val="F775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Springer Verlag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9F7AB81-2435-4FB7-B68A-314A0E96CBF0}"/>
              </a:ext>
            </a:extLst>
          </p:cNvPr>
          <p:cNvSpPr/>
          <p:nvPr/>
        </p:nvSpPr>
        <p:spPr>
          <a:xfrm>
            <a:off x="4154556" y="1690479"/>
            <a:ext cx="3882888" cy="37967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6</a:t>
            </a:r>
          </a:p>
          <a:p>
            <a:r>
              <a:rPr lang="de-DE" dirty="0">
                <a:solidFill>
                  <a:schemeClr val="tx1"/>
                </a:solidFill>
              </a:rPr>
              <a:t>Kommunikation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Diagramm präsentieren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Harald Nahrstedt</a:t>
            </a:r>
          </a:p>
          <a:p>
            <a:r>
              <a:rPr lang="de-DE" dirty="0">
                <a:solidFill>
                  <a:schemeClr val="tx1"/>
                </a:solidFill>
              </a:rPr>
              <a:t>26.01.2025</a:t>
            </a:r>
          </a:p>
          <a:p>
            <a:r>
              <a:rPr lang="de-DE" dirty="0">
                <a:solidFill>
                  <a:schemeClr val="tx1"/>
                </a:solidFill>
              </a:rPr>
              <a:t>1.0</a:t>
            </a:r>
          </a:p>
        </p:txBody>
      </p:sp>
    </p:spTree>
    <p:extLst>
      <p:ext uri="{BB962C8B-B14F-4D97-AF65-F5344CB8AC3E}">
        <p14:creationId xmlns:p14="http://schemas.microsoft.com/office/powerpoint/2010/main" val="226743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AA89EB5-CEB3-43D2-A7FE-9A5E50CA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601FC94A-FCBF-4F75-A344-ECB3D6441C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5870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16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seriesEl"/>
        </p:bldSub>
      </p:bldGraphic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Breitbild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Harald Nahrstedt</dc:creator>
  <cp:lastModifiedBy>Harald Nahrstedt</cp:lastModifiedBy>
  <cp:revision>10</cp:revision>
  <dcterms:created xsi:type="dcterms:W3CDTF">2020-05-27T11:24:36Z</dcterms:created>
  <dcterms:modified xsi:type="dcterms:W3CDTF">2025-01-26T12:41:43Z</dcterms:modified>
</cp:coreProperties>
</file>